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5765800" cy="3244850"/>
  <p:notesSz cx="5765800" cy="3244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789"/>
  </p:normalViewPr>
  <p:slideViewPr>
    <p:cSldViewPr>
      <p:cViewPr varScale="1">
        <p:scale>
          <a:sx n="247" d="100"/>
          <a:sy n="247" d="100"/>
        </p:scale>
        <p:origin x="936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E1D33C8-710D-D0E5-5B8A-C9D89D964E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67D8F2-B318-DC9A-48F2-D4A93AC02AC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2E26E-4BE9-1E41-AA41-5E75FFEAB0DF}" type="datetimeFigureOut">
              <a:rPr lang="de-DE" smtClean="0"/>
              <a:t>24.06.24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8956B40F-749C-8A9D-1FA3-B243943805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497B8E1C-C722-22DC-E0E2-028DFAA82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C22752-3988-B511-ADB6-260A79C24D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4540D8-78ED-C241-ED67-EEF4F5F7C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DB3E9-B942-AB42-AF7B-2A8AFF58427F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E15A8-1019-8545-9073-E5BE4B0A4F2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8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E15A8-1019-8545-9073-E5BE4B0A4F2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48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E15A8-1019-8545-9073-E5BE4B0A4F2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57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17B2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17B2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17B2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17B2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229" y="846882"/>
            <a:ext cx="911860" cy="2235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17B2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8290" y="746315"/>
            <a:ext cx="5189220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26.svg"/><Relationship Id="rId10" Type="http://schemas.openxmlformats.org/officeDocument/2006/relationships/image" Target="../media/image17.pn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rafik 99">
            <a:extLst>
              <a:ext uri="{FF2B5EF4-FFF2-40B4-BE49-F238E27FC236}">
                <a16:creationId xmlns:a16="http://schemas.microsoft.com/office/drawing/2014/main" id="{49B695F1-5EFA-4325-38E6-676B6F1071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469900" y="-410116"/>
            <a:ext cx="7028263" cy="3480341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68F09488-F940-B45D-1052-23230F451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0287" y="222777"/>
            <a:ext cx="1901693" cy="248683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3407534-795E-95BB-4583-1FCD8C1187C8}"/>
              </a:ext>
            </a:extLst>
          </p:cNvPr>
          <p:cNvGrpSpPr/>
          <p:nvPr/>
        </p:nvGrpSpPr>
        <p:grpSpPr>
          <a:xfrm>
            <a:off x="899854" y="2791942"/>
            <a:ext cx="4097007" cy="377299"/>
            <a:chOff x="899854" y="2791942"/>
            <a:chExt cx="4097007" cy="377299"/>
          </a:xfrm>
        </p:grpSpPr>
        <p:sp>
          <p:nvSpPr>
            <p:cNvPr id="20" name="object 20"/>
            <p:cNvSpPr txBox="1"/>
            <p:nvPr/>
          </p:nvSpPr>
          <p:spPr>
            <a:xfrm>
              <a:off x="899854" y="2904082"/>
              <a:ext cx="1177290" cy="1397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dirty="0">
                  <a:solidFill>
                    <a:srgbClr val="002F56"/>
                  </a:solidFill>
                  <a:latin typeface="Arial"/>
                  <a:cs typeface="Arial"/>
                </a:rPr>
                <a:t>Ein</a:t>
              </a:r>
              <a:r>
                <a:rPr sz="750" spc="-20" dirty="0">
                  <a:solidFill>
                    <a:srgbClr val="002F56"/>
                  </a:solidFill>
                  <a:latin typeface="Arial"/>
                  <a:cs typeface="Arial"/>
                </a:rPr>
                <a:t> </a:t>
              </a:r>
              <a:r>
                <a:rPr sz="750" spc="-10" dirty="0">
                  <a:solidFill>
                    <a:srgbClr val="002F56"/>
                  </a:solidFill>
                  <a:latin typeface="Arial"/>
                  <a:cs typeface="Arial"/>
                </a:rPr>
                <a:t>Zusammenschluss</a:t>
              </a:r>
              <a:r>
                <a:rPr sz="750" spc="-15" dirty="0">
                  <a:solidFill>
                    <a:srgbClr val="002F56"/>
                  </a:solidFill>
                  <a:latin typeface="Arial"/>
                  <a:cs typeface="Arial"/>
                </a:rPr>
                <a:t> </a:t>
              </a:r>
              <a:r>
                <a:rPr sz="750" spc="-20" dirty="0">
                  <a:solidFill>
                    <a:srgbClr val="002F56"/>
                  </a:solidFill>
                  <a:latin typeface="Arial"/>
                  <a:cs typeface="Arial"/>
                </a:rPr>
                <a:t>von:</a:t>
              </a:r>
              <a:endParaRPr sz="750" dirty="0">
                <a:latin typeface="Arial"/>
                <a:cs typeface="Arial"/>
              </a:endParaRPr>
            </a:p>
          </p:txBody>
        </p:sp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F920126F-9FE0-E304-E043-F93991BAE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629391" y="2864764"/>
              <a:ext cx="367470" cy="218334"/>
            </a:xfrm>
            <a:prstGeom prst="rect">
              <a:avLst/>
            </a:prstGeom>
          </p:spPr>
        </p:pic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227564DB-9099-7DEC-9C4A-54C1A454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97964" y="2791942"/>
              <a:ext cx="636464" cy="363978"/>
            </a:xfrm>
            <a:prstGeom prst="rect">
              <a:avLst/>
            </a:prstGeom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E56C1505-2DBA-4C6A-1A9C-2A1F25B78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55728" y="2821812"/>
              <a:ext cx="435836" cy="248467"/>
            </a:xfrm>
            <a:prstGeom prst="rect">
              <a:avLst/>
            </a:prstGeom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F568C929-0EAD-B11E-4D6D-39DE038F2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62286" y="2803973"/>
              <a:ext cx="640715" cy="365268"/>
            </a:xfrm>
            <a:prstGeom prst="rect">
              <a:avLst/>
            </a:prstGeom>
          </p:spPr>
        </p:pic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35B43EDE-9B77-D2A6-5D8C-2D1EEB98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057823" y="2808474"/>
              <a:ext cx="561124" cy="321641"/>
            </a:xfrm>
            <a:prstGeom prst="rect">
              <a:avLst/>
            </a:prstGeom>
          </p:spPr>
        </p:pic>
        <p:pic>
          <p:nvPicPr>
            <p:cNvPr id="75" name="Grafik 74">
              <a:extLst>
                <a:ext uri="{FF2B5EF4-FFF2-40B4-BE49-F238E27FC236}">
                  <a16:creationId xmlns:a16="http://schemas.microsoft.com/office/drawing/2014/main" id="{6E0C30CD-9019-0190-318D-730AFED80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212527" y="2872886"/>
              <a:ext cx="330827" cy="19739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9854" y="2184795"/>
            <a:ext cx="3566795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spc="-10" dirty="0">
                <a:solidFill>
                  <a:srgbClr val="17B24B"/>
                </a:solidFill>
                <a:latin typeface="Arial"/>
                <a:cs typeface="Arial"/>
              </a:rPr>
              <a:t>WILLKOMMEN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spc="60" dirty="0">
                <a:solidFill>
                  <a:srgbClr val="17B24B"/>
                </a:solidFill>
                <a:latin typeface="Arial"/>
                <a:cs typeface="Arial"/>
              </a:rPr>
              <a:t>IN</a:t>
            </a:r>
            <a:r>
              <a:rPr sz="1800" spc="-25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17B24B"/>
                </a:solidFill>
                <a:latin typeface="Arial"/>
                <a:cs typeface="Arial"/>
              </a:rPr>
              <a:t>DER</a:t>
            </a:r>
            <a:r>
              <a:rPr sz="1800" spc="-20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17B24B"/>
                </a:solidFill>
                <a:latin typeface="Arial"/>
                <a:cs typeface="Arial"/>
              </a:rPr>
              <a:t>VBE</a:t>
            </a:r>
            <a:r>
              <a:rPr lang="de-DE" spc="-20" dirty="0">
                <a:solidFill>
                  <a:srgbClr val="17B24B"/>
                </a:solidFill>
                <a:latin typeface="Arial"/>
                <a:cs typeface="Arial"/>
              </a:rPr>
              <a:t>-</a:t>
            </a:r>
            <a:r>
              <a:rPr sz="1800" spc="-10" dirty="0">
                <a:solidFill>
                  <a:srgbClr val="17B24B"/>
                </a:solidFill>
                <a:latin typeface="Arial"/>
                <a:cs typeface="Arial"/>
              </a:rPr>
              <a:t>LÄNDER</a:t>
            </a:r>
            <a:r>
              <a:rPr sz="1800" spc="-20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7B24B"/>
                </a:solidFill>
                <a:latin typeface="Arial"/>
                <a:cs typeface="Arial"/>
              </a:rPr>
              <a:t>AKADEMIE!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A5585E-22FB-8D0C-BD45-B98471E510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23798" y="243351"/>
            <a:ext cx="248399" cy="993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C773C56-659F-AC46-901A-13519326EA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539792" y="2575340"/>
            <a:ext cx="248397" cy="993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98229" y="1262122"/>
            <a:ext cx="4116070" cy="938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85" dirty="0">
                <a:solidFill>
                  <a:srgbClr val="17B24B"/>
                </a:solidFill>
                <a:latin typeface="Arial"/>
                <a:cs typeface="Arial"/>
              </a:rPr>
              <a:t>SELBSTREFLEXION,</a:t>
            </a:r>
            <a:r>
              <a:rPr sz="2000" spc="-15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7B24B"/>
                </a:solidFill>
                <a:latin typeface="Arial"/>
                <a:cs typeface="Arial"/>
              </a:rPr>
              <a:t>DIAGNOSE </a:t>
            </a:r>
            <a:r>
              <a:rPr sz="2000" spc="85" dirty="0">
                <a:solidFill>
                  <a:srgbClr val="17B24B"/>
                </a:solidFill>
                <a:latin typeface="Arial"/>
                <a:cs typeface="Arial"/>
              </a:rPr>
              <a:t>UND</a:t>
            </a:r>
            <a:r>
              <a:rPr sz="2000" spc="-5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7B24B"/>
                </a:solidFill>
                <a:latin typeface="Arial"/>
                <a:cs typeface="Arial"/>
              </a:rPr>
              <a:t>INDIVIDUELLE</a:t>
            </a:r>
            <a:r>
              <a:rPr sz="2000" spc="-5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7B24B"/>
                </a:solidFill>
                <a:latin typeface="Arial"/>
                <a:cs typeface="Arial"/>
              </a:rPr>
              <a:t>FÖRDERUNG </a:t>
            </a:r>
            <a:r>
              <a:rPr sz="2000" dirty="0">
                <a:solidFill>
                  <a:srgbClr val="17B24B"/>
                </a:solidFill>
                <a:latin typeface="Arial"/>
                <a:cs typeface="Arial"/>
              </a:rPr>
              <a:t>DURCH</a:t>
            </a:r>
            <a:r>
              <a:rPr sz="2000" spc="180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17B24B"/>
                </a:solidFill>
                <a:latin typeface="Arial"/>
                <a:cs typeface="Arial"/>
              </a:rPr>
              <a:t>STATIONENLERNEN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229" y="2275512"/>
            <a:ext cx="28333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17B24B"/>
                </a:solidFill>
                <a:latin typeface="Arial"/>
                <a:cs typeface="Arial"/>
              </a:rPr>
              <a:t>MAX</a:t>
            </a:r>
            <a:r>
              <a:rPr sz="1200" i="1" spc="-10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7B24B"/>
                </a:solidFill>
                <a:latin typeface="Arial"/>
                <a:cs typeface="Arial"/>
              </a:rPr>
              <a:t>MUSTERMANN,</a:t>
            </a:r>
            <a:r>
              <a:rPr sz="1200" i="1" spc="-10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7B24B"/>
                </a:solidFill>
                <a:latin typeface="Arial"/>
                <a:cs typeface="Arial"/>
              </a:rPr>
              <a:t>2</a:t>
            </a:r>
            <a:r>
              <a:rPr lang="de-DE" sz="1200" i="1" dirty="0">
                <a:solidFill>
                  <a:srgbClr val="17B24B"/>
                </a:solidFill>
                <a:latin typeface="Arial"/>
                <a:cs typeface="Arial"/>
              </a:rPr>
              <a:t>4</a:t>
            </a:r>
            <a:r>
              <a:rPr sz="1200" i="1" dirty="0">
                <a:solidFill>
                  <a:srgbClr val="17B24B"/>
                </a:solidFill>
                <a:latin typeface="Arial"/>
                <a:cs typeface="Arial"/>
              </a:rPr>
              <a:t>.</a:t>
            </a:r>
            <a:r>
              <a:rPr sz="1200" i="1" spc="-10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lang="de-DE" sz="1200" i="1" dirty="0">
                <a:solidFill>
                  <a:srgbClr val="17B24B"/>
                </a:solidFill>
                <a:latin typeface="Arial"/>
                <a:cs typeface="Arial"/>
              </a:rPr>
              <a:t>Juni</a:t>
            </a:r>
            <a:r>
              <a:rPr sz="1200" i="1" spc="-5" dirty="0">
                <a:solidFill>
                  <a:srgbClr val="17B24B"/>
                </a:solidFill>
                <a:latin typeface="Arial"/>
                <a:cs typeface="Arial"/>
              </a:rPr>
              <a:t> </a:t>
            </a:r>
            <a:r>
              <a:rPr sz="1200" i="1" spc="-20" dirty="0">
                <a:solidFill>
                  <a:srgbClr val="17B24B"/>
                </a:solidFill>
                <a:latin typeface="Arial"/>
                <a:cs typeface="Arial"/>
              </a:rPr>
              <a:t>202</a:t>
            </a:r>
            <a:r>
              <a:rPr lang="de-DE" sz="1200" i="1" spc="-20" dirty="0">
                <a:solidFill>
                  <a:srgbClr val="17B24B"/>
                </a:solidFill>
                <a:latin typeface="Arial"/>
                <a:cs typeface="Arial"/>
              </a:rPr>
              <a:t>4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655A3A3-EB4D-C732-5B65-CF8B5593B0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5732" y="230742"/>
            <a:ext cx="1901693" cy="2486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ECCB99-DB3B-F077-C80E-BBDE2895E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61156" y="2021236"/>
            <a:ext cx="248397" cy="993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9225FEA-C71C-97D9-40F3-D14FD70F6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5554" y="1360659"/>
            <a:ext cx="248399" cy="993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2339992" y="566872"/>
            <a:ext cx="2133600" cy="2133600"/>
          </a:xfrm>
          <a:custGeom>
            <a:avLst/>
            <a:gdLst/>
            <a:ahLst/>
            <a:cxnLst/>
            <a:rect l="l" t="t" r="r" b="b"/>
            <a:pathLst>
              <a:path w="2133600" h="2133600">
                <a:moveTo>
                  <a:pt x="1177734" y="0"/>
                </a:moveTo>
                <a:lnTo>
                  <a:pt x="955840" y="0"/>
                </a:lnTo>
                <a:lnTo>
                  <a:pt x="908133" y="1169"/>
                </a:lnTo>
                <a:lnTo>
                  <a:pt x="861032" y="4642"/>
                </a:lnTo>
                <a:lnTo>
                  <a:pt x="814591" y="10364"/>
                </a:lnTo>
                <a:lnTo>
                  <a:pt x="768866" y="18279"/>
                </a:lnTo>
                <a:lnTo>
                  <a:pt x="723910" y="28333"/>
                </a:lnTo>
                <a:lnTo>
                  <a:pt x="679779" y="40470"/>
                </a:lnTo>
                <a:lnTo>
                  <a:pt x="636526" y="54638"/>
                </a:lnTo>
                <a:lnTo>
                  <a:pt x="594209" y="70779"/>
                </a:lnTo>
                <a:lnTo>
                  <a:pt x="552879" y="88841"/>
                </a:lnTo>
                <a:lnTo>
                  <a:pt x="512594" y="108768"/>
                </a:lnTo>
                <a:lnTo>
                  <a:pt x="473407" y="130504"/>
                </a:lnTo>
                <a:lnTo>
                  <a:pt x="435372" y="153996"/>
                </a:lnTo>
                <a:lnTo>
                  <a:pt x="398546" y="179189"/>
                </a:lnTo>
                <a:lnTo>
                  <a:pt x="362983" y="206028"/>
                </a:lnTo>
                <a:lnTo>
                  <a:pt x="328736" y="234458"/>
                </a:lnTo>
                <a:lnTo>
                  <a:pt x="295862" y="264424"/>
                </a:lnTo>
                <a:lnTo>
                  <a:pt x="264415" y="295872"/>
                </a:lnTo>
                <a:lnTo>
                  <a:pt x="234449" y="328747"/>
                </a:lnTo>
                <a:lnTo>
                  <a:pt x="206020" y="362993"/>
                </a:lnTo>
                <a:lnTo>
                  <a:pt x="179182" y="398557"/>
                </a:lnTo>
                <a:lnTo>
                  <a:pt x="153990" y="435384"/>
                </a:lnTo>
                <a:lnTo>
                  <a:pt x="130499" y="473418"/>
                </a:lnTo>
                <a:lnTo>
                  <a:pt x="108763" y="512605"/>
                </a:lnTo>
                <a:lnTo>
                  <a:pt x="88837" y="552890"/>
                </a:lnTo>
                <a:lnTo>
                  <a:pt x="70776" y="594219"/>
                </a:lnTo>
                <a:lnTo>
                  <a:pt x="54635" y="636537"/>
                </a:lnTo>
                <a:lnTo>
                  <a:pt x="40468" y="679788"/>
                </a:lnTo>
                <a:lnTo>
                  <a:pt x="28331" y="723918"/>
                </a:lnTo>
                <a:lnTo>
                  <a:pt x="18278" y="768873"/>
                </a:lnTo>
                <a:lnTo>
                  <a:pt x="10363" y="814597"/>
                </a:lnTo>
                <a:lnTo>
                  <a:pt x="4642" y="861036"/>
                </a:lnTo>
                <a:lnTo>
                  <a:pt x="1169" y="908135"/>
                </a:lnTo>
                <a:lnTo>
                  <a:pt x="0" y="955840"/>
                </a:lnTo>
                <a:lnTo>
                  <a:pt x="0" y="2133561"/>
                </a:lnTo>
                <a:lnTo>
                  <a:pt x="1177734" y="2133561"/>
                </a:lnTo>
                <a:lnTo>
                  <a:pt x="1225440" y="2132392"/>
                </a:lnTo>
                <a:lnTo>
                  <a:pt x="1272541" y="2128919"/>
                </a:lnTo>
                <a:lnTo>
                  <a:pt x="1318982" y="2123198"/>
                </a:lnTo>
                <a:lnTo>
                  <a:pt x="1364707" y="2115283"/>
                </a:lnTo>
                <a:lnTo>
                  <a:pt x="1409663" y="2105230"/>
                </a:lnTo>
                <a:lnTo>
                  <a:pt x="1453794" y="2093092"/>
                </a:lnTo>
                <a:lnTo>
                  <a:pt x="1497046" y="2078926"/>
                </a:lnTo>
                <a:lnTo>
                  <a:pt x="1539363" y="2062785"/>
                </a:lnTo>
                <a:lnTo>
                  <a:pt x="1580692" y="2044724"/>
                </a:lnTo>
                <a:lnTo>
                  <a:pt x="1620977" y="2024798"/>
                </a:lnTo>
                <a:lnTo>
                  <a:pt x="1660164" y="2003062"/>
                </a:lnTo>
                <a:lnTo>
                  <a:pt x="1698197" y="1979571"/>
                </a:lnTo>
                <a:lnTo>
                  <a:pt x="1735023" y="1954379"/>
                </a:lnTo>
                <a:lnTo>
                  <a:pt x="1770586" y="1927541"/>
                </a:lnTo>
                <a:lnTo>
                  <a:pt x="1804832" y="1899112"/>
                </a:lnTo>
                <a:lnTo>
                  <a:pt x="1837705" y="1869146"/>
                </a:lnTo>
                <a:lnTo>
                  <a:pt x="1869152" y="1837699"/>
                </a:lnTo>
                <a:lnTo>
                  <a:pt x="1899117" y="1804825"/>
                </a:lnTo>
                <a:lnTo>
                  <a:pt x="1927546" y="1770578"/>
                </a:lnTo>
                <a:lnTo>
                  <a:pt x="1954383" y="1735015"/>
                </a:lnTo>
                <a:lnTo>
                  <a:pt x="1979575" y="1698188"/>
                </a:lnTo>
                <a:lnTo>
                  <a:pt x="2003066" y="1660154"/>
                </a:lnTo>
                <a:lnTo>
                  <a:pt x="2024801" y="1620967"/>
                </a:lnTo>
                <a:lnTo>
                  <a:pt x="2044726" y="1580682"/>
                </a:lnTo>
                <a:lnTo>
                  <a:pt x="2062787" y="1539352"/>
                </a:lnTo>
                <a:lnTo>
                  <a:pt x="2078927" y="1497034"/>
                </a:lnTo>
                <a:lnTo>
                  <a:pt x="2093094" y="1453782"/>
                </a:lnTo>
                <a:lnTo>
                  <a:pt x="2105231" y="1409651"/>
                </a:lnTo>
                <a:lnTo>
                  <a:pt x="2115284" y="1364695"/>
                </a:lnTo>
                <a:lnTo>
                  <a:pt x="2123198" y="1318969"/>
                </a:lnTo>
                <a:lnTo>
                  <a:pt x="2128919" y="1272529"/>
                </a:lnTo>
                <a:lnTo>
                  <a:pt x="2132392" y="1225428"/>
                </a:lnTo>
                <a:lnTo>
                  <a:pt x="2133561" y="1177721"/>
                </a:lnTo>
                <a:lnTo>
                  <a:pt x="2133561" y="955840"/>
                </a:lnTo>
                <a:lnTo>
                  <a:pt x="2132392" y="908135"/>
                </a:lnTo>
                <a:lnTo>
                  <a:pt x="2128919" y="861036"/>
                </a:lnTo>
                <a:lnTo>
                  <a:pt x="2123198" y="814597"/>
                </a:lnTo>
                <a:lnTo>
                  <a:pt x="2115284" y="768873"/>
                </a:lnTo>
                <a:lnTo>
                  <a:pt x="2105231" y="723918"/>
                </a:lnTo>
                <a:lnTo>
                  <a:pt x="2093094" y="679788"/>
                </a:lnTo>
                <a:lnTo>
                  <a:pt x="2078927" y="636537"/>
                </a:lnTo>
                <a:lnTo>
                  <a:pt x="2062787" y="594219"/>
                </a:lnTo>
                <a:lnTo>
                  <a:pt x="2044726" y="552890"/>
                </a:lnTo>
                <a:lnTo>
                  <a:pt x="2024801" y="512605"/>
                </a:lnTo>
                <a:lnTo>
                  <a:pt x="2003066" y="473418"/>
                </a:lnTo>
                <a:lnTo>
                  <a:pt x="1979575" y="435384"/>
                </a:lnTo>
                <a:lnTo>
                  <a:pt x="1954383" y="398557"/>
                </a:lnTo>
                <a:lnTo>
                  <a:pt x="1927546" y="362993"/>
                </a:lnTo>
                <a:lnTo>
                  <a:pt x="1899117" y="328747"/>
                </a:lnTo>
                <a:lnTo>
                  <a:pt x="1869152" y="295872"/>
                </a:lnTo>
                <a:lnTo>
                  <a:pt x="1837705" y="264424"/>
                </a:lnTo>
                <a:lnTo>
                  <a:pt x="1804832" y="234458"/>
                </a:lnTo>
                <a:lnTo>
                  <a:pt x="1770586" y="206028"/>
                </a:lnTo>
                <a:lnTo>
                  <a:pt x="1735023" y="179189"/>
                </a:lnTo>
                <a:lnTo>
                  <a:pt x="1698197" y="153996"/>
                </a:lnTo>
                <a:lnTo>
                  <a:pt x="1660164" y="130504"/>
                </a:lnTo>
                <a:lnTo>
                  <a:pt x="1620977" y="108768"/>
                </a:lnTo>
                <a:lnTo>
                  <a:pt x="1580692" y="88841"/>
                </a:lnTo>
                <a:lnTo>
                  <a:pt x="1539363" y="70779"/>
                </a:lnTo>
                <a:lnTo>
                  <a:pt x="1497046" y="54638"/>
                </a:lnTo>
                <a:lnTo>
                  <a:pt x="1453794" y="40470"/>
                </a:lnTo>
                <a:lnTo>
                  <a:pt x="1409663" y="28333"/>
                </a:lnTo>
                <a:lnTo>
                  <a:pt x="1364707" y="18279"/>
                </a:lnTo>
                <a:lnTo>
                  <a:pt x="1318982" y="10364"/>
                </a:lnTo>
                <a:lnTo>
                  <a:pt x="1272541" y="4642"/>
                </a:lnTo>
                <a:lnTo>
                  <a:pt x="1225440" y="1169"/>
                </a:lnTo>
                <a:lnTo>
                  <a:pt x="1177734" y="0"/>
                </a:lnTo>
                <a:close/>
              </a:path>
            </a:pathLst>
          </a:custGeom>
          <a:solidFill>
            <a:srgbClr val="17B2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485699" y="1222006"/>
            <a:ext cx="184467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Selbstreflexion,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Diagnose</a:t>
            </a:r>
            <a:r>
              <a:rPr sz="1400" i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und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individuelle</a:t>
            </a:r>
            <a:r>
              <a:rPr sz="1400" i="1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Förderung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durch</a:t>
            </a:r>
            <a:r>
              <a:rPr sz="1400" i="1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Stationenlernen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6FBBE1E-E421-7B8D-4D97-EC72527029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5732" y="230742"/>
            <a:ext cx="1901693" cy="2486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0A9B9A4-04B1-863F-4922-B5B4C4582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96667" y="2603036"/>
            <a:ext cx="248397" cy="993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ihandform 43">
            <a:extLst>
              <a:ext uri="{FF2B5EF4-FFF2-40B4-BE49-F238E27FC236}">
                <a16:creationId xmlns:a16="http://schemas.microsoft.com/office/drawing/2014/main" id="{1B8CD456-4C85-5151-BF32-EEEE6E092A2C}"/>
              </a:ext>
            </a:extLst>
          </p:cNvPr>
          <p:cNvSpPr/>
          <p:nvPr/>
        </p:nvSpPr>
        <p:spPr>
          <a:xfrm>
            <a:off x="2440778" y="1727883"/>
            <a:ext cx="1597925" cy="1188917"/>
          </a:xfrm>
          <a:custGeom>
            <a:avLst/>
            <a:gdLst>
              <a:gd name="connsiteX0" fmla="*/ 0 w 1597925"/>
              <a:gd name="connsiteY0" fmla="*/ 0 h 1188917"/>
              <a:gd name="connsiteX1" fmla="*/ 198168 w 1597925"/>
              <a:gd name="connsiteY1" fmla="*/ 0 h 1188917"/>
              <a:gd name="connsiteX2" fmla="*/ 863301 w 1597925"/>
              <a:gd name="connsiteY2" fmla="*/ 0 h 1188917"/>
              <a:gd name="connsiteX3" fmla="*/ 1399768 w 1597925"/>
              <a:gd name="connsiteY3" fmla="*/ 0 h 1188917"/>
              <a:gd name="connsiteX4" fmla="*/ 1597925 w 1597925"/>
              <a:gd name="connsiteY4" fmla="*/ 198157 h 1188917"/>
              <a:gd name="connsiteX5" fmla="*/ 1597925 w 1597925"/>
              <a:gd name="connsiteY5" fmla="*/ 990760 h 1188917"/>
              <a:gd name="connsiteX6" fmla="*/ 1399768 w 1597925"/>
              <a:gd name="connsiteY6" fmla="*/ 1188917 h 1188917"/>
              <a:gd name="connsiteX7" fmla="*/ 198168 w 1597925"/>
              <a:gd name="connsiteY7" fmla="*/ 1188917 h 1188917"/>
              <a:gd name="connsiteX8" fmla="*/ 11 w 1597925"/>
              <a:gd name="connsiteY8" fmla="*/ 990760 h 1188917"/>
              <a:gd name="connsiteX9" fmla="*/ 11 w 1597925"/>
              <a:gd name="connsiteY9" fmla="*/ 885143 h 1188917"/>
              <a:gd name="connsiteX10" fmla="*/ 0 w 1597925"/>
              <a:gd name="connsiteY10" fmla="*/ 885143 h 118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7925" h="1188917">
                <a:moveTo>
                  <a:pt x="0" y="0"/>
                </a:moveTo>
                <a:lnTo>
                  <a:pt x="198168" y="0"/>
                </a:lnTo>
                <a:lnTo>
                  <a:pt x="863301" y="0"/>
                </a:lnTo>
                <a:lnTo>
                  <a:pt x="1399768" y="0"/>
                </a:lnTo>
                <a:cubicBezTo>
                  <a:pt x="1509207" y="0"/>
                  <a:pt x="1597925" y="88718"/>
                  <a:pt x="1597925" y="198157"/>
                </a:cubicBezTo>
                <a:lnTo>
                  <a:pt x="1597925" y="990760"/>
                </a:lnTo>
                <a:cubicBezTo>
                  <a:pt x="1597925" y="1100199"/>
                  <a:pt x="1509207" y="1188917"/>
                  <a:pt x="1399768" y="1188917"/>
                </a:cubicBezTo>
                <a:lnTo>
                  <a:pt x="198168" y="1188917"/>
                </a:lnTo>
                <a:cubicBezTo>
                  <a:pt x="88729" y="1188917"/>
                  <a:pt x="11" y="1100199"/>
                  <a:pt x="11" y="990760"/>
                </a:cubicBezTo>
                <a:lnTo>
                  <a:pt x="11" y="885143"/>
                </a:lnTo>
                <a:lnTo>
                  <a:pt x="0" y="885143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sp>
        <p:nvSpPr>
          <p:cNvPr id="40" name="Freihandform 39">
            <a:extLst>
              <a:ext uri="{FF2B5EF4-FFF2-40B4-BE49-F238E27FC236}">
                <a16:creationId xmlns:a16="http://schemas.microsoft.com/office/drawing/2014/main" id="{5917DDEC-B0F8-268A-9BC1-6310C172629F}"/>
              </a:ext>
            </a:extLst>
          </p:cNvPr>
          <p:cNvSpPr/>
          <p:nvPr/>
        </p:nvSpPr>
        <p:spPr>
          <a:xfrm>
            <a:off x="647572" y="863998"/>
            <a:ext cx="1591385" cy="1188917"/>
          </a:xfrm>
          <a:custGeom>
            <a:avLst/>
            <a:gdLst>
              <a:gd name="connsiteX0" fmla="*/ 198157 w 1591385"/>
              <a:gd name="connsiteY0" fmla="*/ 0 h 1188917"/>
              <a:gd name="connsiteX1" fmla="*/ 1393228 w 1591385"/>
              <a:gd name="connsiteY1" fmla="*/ 0 h 1188917"/>
              <a:gd name="connsiteX2" fmla="*/ 1591385 w 1591385"/>
              <a:gd name="connsiteY2" fmla="*/ 198157 h 1188917"/>
              <a:gd name="connsiteX3" fmla="*/ 1591385 w 1591385"/>
              <a:gd name="connsiteY3" fmla="*/ 225027 h 1188917"/>
              <a:gd name="connsiteX4" fmla="*/ 1591385 w 1591385"/>
              <a:gd name="connsiteY4" fmla="*/ 990760 h 1188917"/>
              <a:gd name="connsiteX5" fmla="*/ 1591385 w 1591385"/>
              <a:gd name="connsiteY5" fmla="*/ 1188917 h 1188917"/>
              <a:gd name="connsiteX6" fmla="*/ 1393228 w 1591385"/>
              <a:gd name="connsiteY6" fmla="*/ 1188917 h 1188917"/>
              <a:gd name="connsiteX7" fmla="*/ 872865 w 1591385"/>
              <a:gd name="connsiteY7" fmla="*/ 1188917 h 1188917"/>
              <a:gd name="connsiteX8" fmla="*/ 198157 w 1591385"/>
              <a:gd name="connsiteY8" fmla="*/ 1188917 h 1188917"/>
              <a:gd name="connsiteX9" fmla="*/ 0 w 1591385"/>
              <a:gd name="connsiteY9" fmla="*/ 990760 h 1188917"/>
              <a:gd name="connsiteX10" fmla="*/ 0 w 1591385"/>
              <a:gd name="connsiteY10" fmla="*/ 198157 h 1188917"/>
              <a:gd name="connsiteX11" fmla="*/ 198157 w 1591385"/>
              <a:gd name="connsiteY11" fmla="*/ 0 h 118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1385" h="1188917">
                <a:moveTo>
                  <a:pt x="198157" y="0"/>
                </a:moveTo>
                <a:lnTo>
                  <a:pt x="1393228" y="0"/>
                </a:lnTo>
                <a:cubicBezTo>
                  <a:pt x="1502667" y="0"/>
                  <a:pt x="1591385" y="88718"/>
                  <a:pt x="1591385" y="198157"/>
                </a:cubicBezTo>
                <a:lnTo>
                  <a:pt x="1591385" y="225027"/>
                </a:lnTo>
                <a:lnTo>
                  <a:pt x="1591385" y="990760"/>
                </a:lnTo>
                <a:lnTo>
                  <a:pt x="1591385" y="1188917"/>
                </a:lnTo>
                <a:lnTo>
                  <a:pt x="1393228" y="1188917"/>
                </a:lnTo>
                <a:lnTo>
                  <a:pt x="872865" y="1188917"/>
                </a:lnTo>
                <a:lnTo>
                  <a:pt x="198157" y="1188917"/>
                </a:lnTo>
                <a:cubicBezTo>
                  <a:pt x="88718" y="1188917"/>
                  <a:pt x="0" y="1100199"/>
                  <a:pt x="0" y="990760"/>
                </a:cubicBezTo>
                <a:lnTo>
                  <a:pt x="0" y="198157"/>
                </a:lnTo>
                <a:cubicBezTo>
                  <a:pt x="0" y="88718"/>
                  <a:pt x="88718" y="0"/>
                  <a:pt x="198157" y="0"/>
                </a:cubicBez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/>
          </a:p>
        </p:txBody>
      </p:sp>
      <p:sp>
        <p:nvSpPr>
          <p:cNvPr id="13" name="object 13"/>
          <p:cNvSpPr txBox="1"/>
          <p:nvPr/>
        </p:nvSpPr>
        <p:spPr>
          <a:xfrm>
            <a:off x="2765652" y="1112382"/>
            <a:ext cx="9118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17B24B"/>
                </a:solidFill>
                <a:latin typeface="Arial"/>
                <a:cs typeface="Arial"/>
              </a:rPr>
              <a:t>DIAGNOSE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0A671CD-3C94-C5B6-EF1B-FF91FD70A6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5732" y="230742"/>
            <a:ext cx="1901693" cy="2486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C3D0785-E9B4-B779-5192-E527D83F9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77954" y="1179383"/>
            <a:ext cx="248399" cy="993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>
            <a:extLst>
              <a:ext uri="{FF2B5EF4-FFF2-40B4-BE49-F238E27FC236}">
                <a16:creationId xmlns:a16="http://schemas.microsoft.com/office/drawing/2014/main" id="{B98CF9D9-2E8C-4CF0-145D-D395EF4DBE50}"/>
              </a:ext>
            </a:extLst>
          </p:cNvPr>
          <p:cNvSpPr/>
          <p:nvPr/>
        </p:nvSpPr>
        <p:spPr>
          <a:xfrm>
            <a:off x="647573" y="774001"/>
            <a:ext cx="1591385" cy="1188917"/>
          </a:xfrm>
          <a:custGeom>
            <a:avLst/>
            <a:gdLst>
              <a:gd name="connsiteX0" fmla="*/ 198157 w 1591385"/>
              <a:gd name="connsiteY0" fmla="*/ 0 h 1188917"/>
              <a:gd name="connsiteX1" fmla="*/ 1393228 w 1591385"/>
              <a:gd name="connsiteY1" fmla="*/ 0 h 1188917"/>
              <a:gd name="connsiteX2" fmla="*/ 1591385 w 1591385"/>
              <a:gd name="connsiteY2" fmla="*/ 198157 h 1188917"/>
              <a:gd name="connsiteX3" fmla="*/ 1591385 w 1591385"/>
              <a:gd name="connsiteY3" fmla="*/ 225027 h 1188917"/>
              <a:gd name="connsiteX4" fmla="*/ 1591385 w 1591385"/>
              <a:gd name="connsiteY4" fmla="*/ 990760 h 1188917"/>
              <a:gd name="connsiteX5" fmla="*/ 1591385 w 1591385"/>
              <a:gd name="connsiteY5" fmla="*/ 1188917 h 1188917"/>
              <a:gd name="connsiteX6" fmla="*/ 1393228 w 1591385"/>
              <a:gd name="connsiteY6" fmla="*/ 1188917 h 1188917"/>
              <a:gd name="connsiteX7" fmla="*/ 872865 w 1591385"/>
              <a:gd name="connsiteY7" fmla="*/ 1188917 h 1188917"/>
              <a:gd name="connsiteX8" fmla="*/ 198157 w 1591385"/>
              <a:gd name="connsiteY8" fmla="*/ 1188917 h 1188917"/>
              <a:gd name="connsiteX9" fmla="*/ 0 w 1591385"/>
              <a:gd name="connsiteY9" fmla="*/ 990760 h 1188917"/>
              <a:gd name="connsiteX10" fmla="*/ 0 w 1591385"/>
              <a:gd name="connsiteY10" fmla="*/ 198157 h 1188917"/>
              <a:gd name="connsiteX11" fmla="*/ 198157 w 1591385"/>
              <a:gd name="connsiteY11" fmla="*/ 0 h 118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1385" h="1188917">
                <a:moveTo>
                  <a:pt x="198157" y="0"/>
                </a:moveTo>
                <a:lnTo>
                  <a:pt x="1393228" y="0"/>
                </a:lnTo>
                <a:cubicBezTo>
                  <a:pt x="1502667" y="0"/>
                  <a:pt x="1591385" y="88718"/>
                  <a:pt x="1591385" y="198157"/>
                </a:cubicBezTo>
                <a:lnTo>
                  <a:pt x="1591385" y="225027"/>
                </a:lnTo>
                <a:lnTo>
                  <a:pt x="1591385" y="990760"/>
                </a:lnTo>
                <a:lnTo>
                  <a:pt x="1591385" y="1188917"/>
                </a:lnTo>
                <a:lnTo>
                  <a:pt x="1393228" y="1188917"/>
                </a:lnTo>
                <a:lnTo>
                  <a:pt x="872865" y="1188917"/>
                </a:lnTo>
                <a:lnTo>
                  <a:pt x="198157" y="1188917"/>
                </a:lnTo>
                <a:cubicBezTo>
                  <a:pt x="88718" y="1188917"/>
                  <a:pt x="0" y="1100199"/>
                  <a:pt x="0" y="990760"/>
                </a:cubicBezTo>
                <a:lnTo>
                  <a:pt x="0" y="198157"/>
                </a:lnTo>
                <a:cubicBezTo>
                  <a:pt x="0" y="88718"/>
                  <a:pt x="88718" y="0"/>
                  <a:pt x="198157" y="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/>
          </a:p>
        </p:txBody>
      </p:sp>
      <p:sp>
        <p:nvSpPr>
          <p:cNvPr id="3" name="object 3"/>
          <p:cNvSpPr txBox="1"/>
          <p:nvPr/>
        </p:nvSpPr>
        <p:spPr>
          <a:xfrm>
            <a:off x="2514499" y="777652"/>
            <a:ext cx="2650490" cy="208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Oluptas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003353"/>
                </a:solidFill>
                <a:latin typeface="Arial"/>
                <a:cs typeface="Arial"/>
              </a:rPr>
              <a:t>ea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dis</a:t>
            </a:r>
            <a:r>
              <a:rPr sz="700" spc="1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atem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aperrovit</a:t>
            </a:r>
            <a:r>
              <a:rPr sz="700" spc="1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reriaer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fereperum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ne</a:t>
            </a:r>
            <a:r>
              <a:rPr sz="700" spc="1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volecte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conse-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quis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id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min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pario.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Lacimpores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dis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maionse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quidest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etur</a:t>
            </a:r>
            <a:r>
              <a:rPr sz="700" spc="4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ape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sequae</a:t>
            </a:r>
            <a:r>
              <a:rPr sz="700" spc="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delibeatur?</a:t>
            </a:r>
            <a:endParaRPr sz="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 dirty="0">
              <a:latin typeface="Arial"/>
              <a:cs typeface="Arial"/>
            </a:endParaRPr>
          </a:p>
          <a:p>
            <a:pPr marL="12700" marR="5080" algn="just">
              <a:lnSpc>
                <a:spcPct val="107200"/>
              </a:lnSpc>
            </a:pP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Oluptas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mossit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ex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estruptati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harum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rectam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omniet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dem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lab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inverume nihil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eatiatem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is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eium que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pro eventur?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Ab ium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quam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liquo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essum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ullab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il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ium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dolore,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occum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rest,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ium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fugiand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el-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lupta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temporepta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dolupti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orehentibus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nulpa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cum,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corupta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tiasinu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llautem</a:t>
            </a:r>
            <a:r>
              <a:rPr sz="700" spc="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nat.</a:t>
            </a:r>
            <a:endParaRPr sz="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 dirty="0">
              <a:latin typeface="Arial"/>
              <a:cs typeface="Arial"/>
            </a:endParaRPr>
          </a:p>
          <a:p>
            <a:pPr marL="12700" marR="5080" algn="just">
              <a:lnSpc>
                <a:spcPct val="107200"/>
              </a:lnSpc>
            </a:pP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Perat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hilit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mos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venditatur?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Neque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nobis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voluptur?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Ur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sequiae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vo-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luptatus.</a:t>
            </a:r>
            <a:r>
              <a:rPr sz="700" spc="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Molorem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lautem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dit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magnat</a:t>
            </a:r>
            <a:r>
              <a:rPr sz="700" spc="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quo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volor</a:t>
            </a:r>
            <a:r>
              <a:rPr sz="700" spc="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audam</a:t>
            </a:r>
            <a:r>
              <a:rPr sz="700" spc="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conec-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tem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audit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deratiamet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quia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quae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volore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exerro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te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comnis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ut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quasimi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nvelescid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quae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modigentiis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alique</a:t>
            </a:r>
            <a:r>
              <a:rPr sz="700" spc="114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eumGia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quam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faccumque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tiaturiam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dolori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incto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explatu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rerovidi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beri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corit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quo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ent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optaquia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sitatur,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pero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blam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quis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sit</a:t>
            </a:r>
            <a:r>
              <a:rPr sz="700" spc="9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debis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inus,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quame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nonestest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eos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min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este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autaspidem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cusame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dolora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doluptati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cuptatium</a:t>
            </a:r>
            <a:r>
              <a:rPr sz="700" spc="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</a:t>
            </a:r>
            <a:r>
              <a:rPr sz="700" spc="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ni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raeritas</a:t>
            </a:r>
            <a:r>
              <a:rPr sz="700" spc="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del</a:t>
            </a:r>
            <a:r>
              <a:rPr sz="700" spc="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modi</a:t>
            </a:r>
            <a:endParaRPr sz="700" dirty="0">
              <a:latin typeface="Arial"/>
              <a:cs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AAB9D98-C512-3A31-87AD-E0BF246F8A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5732" y="230742"/>
            <a:ext cx="1901693" cy="2486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4499" y="867652"/>
            <a:ext cx="2602865" cy="208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Oluptas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ea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dis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atem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aperrovit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reriaer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fereperum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ne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volecte</a:t>
            </a:r>
            <a:r>
              <a:rPr sz="700" spc="4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con-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sequis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id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min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pario.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Lacimpores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dis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maionse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quidest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etur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ape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sequae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delibeatur?</a:t>
            </a:r>
            <a:endParaRPr sz="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 dirty="0">
              <a:latin typeface="Arial"/>
              <a:cs typeface="Arial"/>
            </a:endParaRPr>
          </a:p>
          <a:p>
            <a:pPr marL="12700" marR="5080" algn="just">
              <a:lnSpc>
                <a:spcPct val="107200"/>
              </a:lnSpc>
            </a:pP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Oluptas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mossit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estruptati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1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harum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rectam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omniet</a:t>
            </a:r>
            <a:r>
              <a:rPr sz="700" spc="17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qui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dem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lab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inverume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nihil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eatiatem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is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eium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que</a:t>
            </a:r>
            <a:r>
              <a:rPr sz="700" spc="12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pro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eventur?</a:t>
            </a:r>
            <a:r>
              <a:rPr sz="700" spc="12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Ab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ium</a:t>
            </a:r>
            <a:r>
              <a:rPr sz="700" spc="1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quam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1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liquo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essum</a:t>
            </a:r>
            <a:r>
              <a:rPr sz="700" spc="1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ullab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il</a:t>
            </a:r>
            <a:r>
              <a:rPr sz="700" spc="1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ium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13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dolore,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occum</a:t>
            </a:r>
            <a:r>
              <a:rPr sz="700" spc="13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rest,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ium</a:t>
            </a:r>
            <a:r>
              <a:rPr sz="700" spc="9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fugiand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ellupta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temporepta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dolupti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orehentibus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nulpa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cum,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corupta</a:t>
            </a:r>
            <a:r>
              <a:rPr sz="700" spc="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tiasinu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llautem</a:t>
            </a:r>
            <a:r>
              <a:rPr sz="700" spc="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nat.</a:t>
            </a:r>
            <a:endParaRPr sz="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 dirty="0">
              <a:latin typeface="Arial"/>
              <a:cs typeface="Arial"/>
            </a:endParaRPr>
          </a:p>
          <a:p>
            <a:pPr marL="12700" marR="5080" algn="just">
              <a:lnSpc>
                <a:spcPct val="107200"/>
              </a:lnSpc>
            </a:pP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Perat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hilit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mos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venditatur?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Neque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nobis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voluptur?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Ur</a:t>
            </a:r>
            <a:r>
              <a:rPr sz="700" spc="1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sequiae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voluptatus.</a:t>
            </a:r>
            <a:r>
              <a:rPr sz="700" spc="18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Molorem</a:t>
            </a:r>
            <a:r>
              <a:rPr sz="700" spc="18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1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lautem</a:t>
            </a:r>
            <a:r>
              <a:rPr sz="700" spc="18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dit</a:t>
            </a:r>
            <a:r>
              <a:rPr sz="700" spc="1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magnat</a:t>
            </a:r>
            <a:r>
              <a:rPr sz="700" spc="18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quo</a:t>
            </a:r>
            <a:r>
              <a:rPr sz="700" spc="1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volor</a:t>
            </a:r>
            <a:r>
              <a:rPr sz="700" spc="18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audam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conectem</a:t>
            </a:r>
            <a:r>
              <a:rPr sz="700" spc="15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audit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deratiamet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quia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quae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volore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exerro</a:t>
            </a:r>
            <a:r>
              <a:rPr sz="700" spc="1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003353"/>
                </a:solidFill>
                <a:latin typeface="Arial"/>
                <a:cs typeface="Arial"/>
              </a:rPr>
              <a:t>te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comnis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ut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quasimi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nvelescid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quae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aut</a:t>
            </a:r>
            <a:r>
              <a:rPr sz="700" spc="1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modigentiis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alique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eumGia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quam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faccumque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tiaturiam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dolori</a:t>
            </a:r>
            <a:r>
              <a:rPr sz="700" spc="1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incto</a:t>
            </a:r>
            <a:r>
              <a:rPr sz="700" spc="10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explatu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rerovidi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beri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corit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quo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et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ent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optaquia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sitatur,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pero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blam</a:t>
            </a:r>
            <a:r>
              <a:rPr sz="700" spc="8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quis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sit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debis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inus,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quame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nonestest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eos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min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este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autaspidem</a:t>
            </a:r>
            <a:r>
              <a:rPr sz="700" spc="-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si</a:t>
            </a:r>
            <a:r>
              <a:rPr sz="700" spc="-1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cusa-</a:t>
            </a:r>
            <a:r>
              <a:rPr sz="700" spc="50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me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dolora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doluptati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cuptatium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qui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ni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raeritas</a:t>
            </a:r>
            <a:r>
              <a:rPr sz="700" spc="65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03353"/>
                </a:solidFill>
                <a:latin typeface="Arial"/>
                <a:cs typeface="Arial"/>
              </a:rPr>
              <a:t>del</a:t>
            </a:r>
            <a:r>
              <a:rPr sz="700" spc="60" dirty="0">
                <a:solidFill>
                  <a:srgbClr val="0033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003353"/>
                </a:solidFill>
                <a:latin typeface="Arial"/>
                <a:cs typeface="Arial"/>
              </a:rPr>
              <a:t>modi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DIAGNOSE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35229" y="1337395"/>
            <a:ext cx="148907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solidFill>
                  <a:srgbClr val="17B24B"/>
                </a:solidFill>
                <a:latin typeface="Arial"/>
                <a:cs typeface="Arial"/>
              </a:rPr>
              <a:t>SELBSTREFLEXION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229" y="2034942"/>
            <a:ext cx="108077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17B24B"/>
                </a:solidFill>
                <a:latin typeface="Arial"/>
                <a:cs typeface="Arial"/>
              </a:rPr>
              <a:t>FÖRDERUNG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C4013C5-DC67-1F32-D416-F80E3AA4DD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5732" y="230742"/>
            <a:ext cx="1901693" cy="2486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F591880-0476-4D42-136D-C642F33932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5732" y="230742"/>
            <a:ext cx="1901693" cy="24868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2404795" y="751789"/>
            <a:ext cx="1255395" cy="1255395"/>
          </a:xfrm>
          <a:custGeom>
            <a:avLst/>
            <a:gdLst/>
            <a:ahLst/>
            <a:cxnLst/>
            <a:rect l="l" t="t" r="r" b="b"/>
            <a:pathLst>
              <a:path w="1255395" h="1255395">
                <a:moveTo>
                  <a:pt x="692950" y="0"/>
                </a:moveTo>
                <a:lnTo>
                  <a:pt x="562394" y="0"/>
                </a:lnTo>
                <a:lnTo>
                  <a:pt x="513868" y="2064"/>
                </a:lnTo>
                <a:lnTo>
                  <a:pt x="466488" y="8144"/>
                </a:lnTo>
                <a:lnTo>
                  <a:pt x="420424" y="18072"/>
                </a:lnTo>
                <a:lnTo>
                  <a:pt x="375843" y="31678"/>
                </a:lnTo>
                <a:lnTo>
                  <a:pt x="332916" y="48794"/>
                </a:lnTo>
                <a:lnTo>
                  <a:pt x="291810" y="69250"/>
                </a:lnTo>
                <a:lnTo>
                  <a:pt x="252694" y="92879"/>
                </a:lnTo>
                <a:lnTo>
                  <a:pt x="215737" y="119511"/>
                </a:lnTo>
                <a:lnTo>
                  <a:pt x="181109" y="148977"/>
                </a:lnTo>
                <a:lnTo>
                  <a:pt x="148977" y="181109"/>
                </a:lnTo>
                <a:lnTo>
                  <a:pt x="119511" y="215737"/>
                </a:lnTo>
                <a:lnTo>
                  <a:pt x="92879" y="252694"/>
                </a:lnTo>
                <a:lnTo>
                  <a:pt x="69250" y="291810"/>
                </a:lnTo>
                <a:lnTo>
                  <a:pt x="48794" y="332916"/>
                </a:lnTo>
                <a:lnTo>
                  <a:pt x="31678" y="375843"/>
                </a:lnTo>
                <a:lnTo>
                  <a:pt x="18072" y="420424"/>
                </a:lnTo>
                <a:lnTo>
                  <a:pt x="8144" y="466488"/>
                </a:lnTo>
                <a:lnTo>
                  <a:pt x="2064" y="513868"/>
                </a:lnTo>
                <a:lnTo>
                  <a:pt x="0" y="562394"/>
                </a:lnTo>
                <a:lnTo>
                  <a:pt x="0" y="692950"/>
                </a:lnTo>
                <a:lnTo>
                  <a:pt x="2064" y="741474"/>
                </a:lnTo>
                <a:lnTo>
                  <a:pt x="8144" y="788851"/>
                </a:lnTo>
                <a:lnTo>
                  <a:pt x="18072" y="834914"/>
                </a:lnTo>
                <a:lnTo>
                  <a:pt x="31678" y="879493"/>
                </a:lnTo>
                <a:lnTo>
                  <a:pt x="48794" y="922420"/>
                </a:lnTo>
                <a:lnTo>
                  <a:pt x="69250" y="963525"/>
                </a:lnTo>
                <a:lnTo>
                  <a:pt x="92879" y="1002640"/>
                </a:lnTo>
                <a:lnTo>
                  <a:pt x="119511" y="1039596"/>
                </a:lnTo>
                <a:lnTo>
                  <a:pt x="148977" y="1074224"/>
                </a:lnTo>
                <a:lnTo>
                  <a:pt x="181109" y="1106355"/>
                </a:lnTo>
                <a:lnTo>
                  <a:pt x="215737" y="1135821"/>
                </a:lnTo>
                <a:lnTo>
                  <a:pt x="252694" y="1162452"/>
                </a:lnTo>
                <a:lnTo>
                  <a:pt x="291810" y="1186081"/>
                </a:lnTo>
                <a:lnTo>
                  <a:pt x="332916" y="1206537"/>
                </a:lnTo>
                <a:lnTo>
                  <a:pt x="375843" y="1223653"/>
                </a:lnTo>
                <a:lnTo>
                  <a:pt x="420424" y="1237259"/>
                </a:lnTo>
                <a:lnTo>
                  <a:pt x="466488" y="1247186"/>
                </a:lnTo>
                <a:lnTo>
                  <a:pt x="513868" y="1253267"/>
                </a:lnTo>
                <a:lnTo>
                  <a:pt x="562394" y="1255331"/>
                </a:lnTo>
                <a:lnTo>
                  <a:pt x="1255344" y="1255331"/>
                </a:lnTo>
                <a:lnTo>
                  <a:pt x="1255344" y="562394"/>
                </a:lnTo>
                <a:lnTo>
                  <a:pt x="1253279" y="513868"/>
                </a:lnTo>
                <a:lnTo>
                  <a:pt x="1247199" y="466488"/>
                </a:lnTo>
                <a:lnTo>
                  <a:pt x="1237271" y="420424"/>
                </a:lnTo>
                <a:lnTo>
                  <a:pt x="1223665" y="375843"/>
                </a:lnTo>
                <a:lnTo>
                  <a:pt x="1206550" y="332916"/>
                </a:lnTo>
                <a:lnTo>
                  <a:pt x="1186093" y="291810"/>
                </a:lnTo>
                <a:lnTo>
                  <a:pt x="1162464" y="252694"/>
                </a:lnTo>
                <a:lnTo>
                  <a:pt x="1135833" y="215737"/>
                </a:lnTo>
                <a:lnTo>
                  <a:pt x="1106366" y="181109"/>
                </a:lnTo>
                <a:lnTo>
                  <a:pt x="1074235" y="148977"/>
                </a:lnTo>
                <a:lnTo>
                  <a:pt x="1039606" y="119511"/>
                </a:lnTo>
                <a:lnTo>
                  <a:pt x="1002649" y="92879"/>
                </a:lnTo>
                <a:lnTo>
                  <a:pt x="963534" y="69250"/>
                </a:lnTo>
                <a:lnTo>
                  <a:pt x="922427" y="48794"/>
                </a:lnTo>
                <a:lnTo>
                  <a:pt x="879500" y="31678"/>
                </a:lnTo>
                <a:lnTo>
                  <a:pt x="834919" y="18072"/>
                </a:lnTo>
                <a:lnTo>
                  <a:pt x="788855" y="8144"/>
                </a:lnTo>
                <a:lnTo>
                  <a:pt x="741475" y="2064"/>
                </a:lnTo>
                <a:lnTo>
                  <a:pt x="692950" y="0"/>
                </a:lnTo>
                <a:close/>
              </a:path>
            </a:pathLst>
          </a:custGeom>
          <a:solidFill>
            <a:srgbClr val="17B24B"/>
          </a:solidFill>
        </p:spPr>
        <p:txBody>
          <a:bodyPr wrap="square" lIns="0" tIns="0" rIns="0" bIns="0" rtlCol="0"/>
          <a:lstStyle/>
          <a:p>
            <a:pPr algn="l" rtl="0"/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610636" y="1238893"/>
            <a:ext cx="1002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PAUSE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...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CFD94974-B763-4E4C-58F1-165B75E4B7E4}"/>
              </a:ext>
            </a:extLst>
          </p:cNvPr>
          <p:cNvSpPr/>
          <p:nvPr/>
        </p:nvSpPr>
        <p:spPr>
          <a:xfrm>
            <a:off x="3664044" y="2035075"/>
            <a:ext cx="242810" cy="242810"/>
          </a:xfrm>
          <a:custGeom>
            <a:avLst/>
            <a:gdLst/>
            <a:ahLst/>
            <a:cxnLst/>
            <a:rect l="l" t="t" r="r" b="b"/>
            <a:pathLst>
              <a:path w="1255395" h="1255395">
                <a:moveTo>
                  <a:pt x="692950" y="0"/>
                </a:moveTo>
                <a:lnTo>
                  <a:pt x="562394" y="0"/>
                </a:lnTo>
                <a:lnTo>
                  <a:pt x="513868" y="2064"/>
                </a:lnTo>
                <a:lnTo>
                  <a:pt x="466488" y="8144"/>
                </a:lnTo>
                <a:lnTo>
                  <a:pt x="420424" y="18072"/>
                </a:lnTo>
                <a:lnTo>
                  <a:pt x="375843" y="31678"/>
                </a:lnTo>
                <a:lnTo>
                  <a:pt x="332916" y="48794"/>
                </a:lnTo>
                <a:lnTo>
                  <a:pt x="291810" y="69250"/>
                </a:lnTo>
                <a:lnTo>
                  <a:pt x="252694" y="92879"/>
                </a:lnTo>
                <a:lnTo>
                  <a:pt x="215737" y="119511"/>
                </a:lnTo>
                <a:lnTo>
                  <a:pt x="181109" y="148977"/>
                </a:lnTo>
                <a:lnTo>
                  <a:pt x="148977" y="181109"/>
                </a:lnTo>
                <a:lnTo>
                  <a:pt x="119511" y="215737"/>
                </a:lnTo>
                <a:lnTo>
                  <a:pt x="92879" y="252694"/>
                </a:lnTo>
                <a:lnTo>
                  <a:pt x="69250" y="291810"/>
                </a:lnTo>
                <a:lnTo>
                  <a:pt x="48794" y="332916"/>
                </a:lnTo>
                <a:lnTo>
                  <a:pt x="31678" y="375843"/>
                </a:lnTo>
                <a:lnTo>
                  <a:pt x="18072" y="420424"/>
                </a:lnTo>
                <a:lnTo>
                  <a:pt x="8144" y="466488"/>
                </a:lnTo>
                <a:lnTo>
                  <a:pt x="2064" y="513868"/>
                </a:lnTo>
                <a:lnTo>
                  <a:pt x="0" y="562394"/>
                </a:lnTo>
                <a:lnTo>
                  <a:pt x="0" y="692950"/>
                </a:lnTo>
                <a:lnTo>
                  <a:pt x="2064" y="741474"/>
                </a:lnTo>
                <a:lnTo>
                  <a:pt x="8144" y="788851"/>
                </a:lnTo>
                <a:lnTo>
                  <a:pt x="18072" y="834914"/>
                </a:lnTo>
                <a:lnTo>
                  <a:pt x="31678" y="879493"/>
                </a:lnTo>
                <a:lnTo>
                  <a:pt x="48794" y="922420"/>
                </a:lnTo>
                <a:lnTo>
                  <a:pt x="69250" y="963525"/>
                </a:lnTo>
                <a:lnTo>
                  <a:pt x="92879" y="1002640"/>
                </a:lnTo>
                <a:lnTo>
                  <a:pt x="119511" y="1039596"/>
                </a:lnTo>
                <a:lnTo>
                  <a:pt x="148977" y="1074224"/>
                </a:lnTo>
                <a:lnTo>
                  <a:pt x="181109" y="1106355"/>
                </a:lnTo>
                <a:lnTo>
                  <a:pt x="215737" y="1135821"/>
                </a:lnTo>
                <a:lnTo>
                  <a:pt x="252694" y="1162452"/>
                </a:lnTo>
                <a:lnTo>
                  <a:pt x="291810" y="1186081"/>
                </a:lnTo>
                <a:lnTo>
                  <a:pt x="332916" y="1206537"/>
                </a:lnTo>
                <a:lnTo>
                  <a:pt x="375843" y="1223653"/>
                </a:lnTo>
                <a:lnTo>
                  <a:pt x="420424" y="1237259"/>
                </a:lnTo>
                <a:lnTo>
                  <a:pt x="466488" y="1247186"/>
                </a:lnTo>
                <a:lnTo>
                  <a:pt x="513868" y="1253267"/>
                </a:lnTo>
                <a:lnTo>
                  <a:pt x="562394" y="1255331"/>
                </a:lnTo>
                <a:lnTo>
                  <a:pt x="1255344" y="1255331"/>
                </a:lnTo>
                <a:lnTo>
                  <a:pt x="1255344" y="562394"/>
                </a:lnTo>
                <a:lnTo>
                  <a:pt x="1253279" y="513868"/>
                </a:lnTo>
                <a:lnTo>
                  <a:pt x="1247199" y="466488"/>
                </a:lnTo>
                <a:lnTo>
                  <a:pt x="1237271" y="420424"/>
                </a:lnTo>
                <a:lnTo>
                  <a:pt x="1223665" y="375843"/>
                </a:lnTo>
                <a:lnTo>
                  <a:pt x="1206550" y="332916"/>
                </a:lnTo>
                <a:lnTo>
                  <a:pt x="1186093" y="291810"/>
                </a:lnTo>
                <a:lnTo>
                  <a:pt x="1162464" y="252694"/>
                </a:lnTo>
                <a:lnTo>
                  <a:pt x="1135833" y="215737"/>
                </a:lnTo>
                <a:lnTo>
                  <a:pt x="1106366" y="181109"/>
                </a:lnTo>
                <a:lnTo>
                  <a:pt x="1074235" y="148977"/>
                </a:lnTo>
                <a:lnTo>
                  <a:pt x="1039606" y="119511"/>
                </a:lnTo>
                <a:lnTo>
                  <a:pt x="1002649" y="92879"/>
                </a:lnTo>
                <a:lnTo>
                  <a:pt x="963534" y="69250"/>
                </a:lnTo>
                <a:lnTo>
                  <a:pt x="922427" y="48794"/>
                </a:lnTo>
                <a:lnTo>
                  <a:pt x="879500" y="31678"/>
                </a:lnTo>
                <a:lnTo>
                  <a:pt x="834919" y="18072"/>
                </a:lnTo>
                <a:lnTo>
                  <a:pt x="788855" y="8144"/>
                </a:lnTo>
                <a:lnTo>
                  <a:pt x="741475" y="2064"/>
                </a:lnTo>
                <a:lnTo>
                  <a:pt x="692950" y="0"/>
                </a:lnTo>
                <a:close/>
              </a:path>
            </a:pathLst>
          </a:custGeom>
          <a:solidFill>
            <a:srgbClr val="17B24B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22C67A27-10CD-461E-7A83-2CFCA3B88184}"/>
              </a:ext>
            </a:extLst>
          </p:cNvPr>
          <p:cNvSpPr/>
          <p:nvPr/>
        </p:nvSpPr>
        <p:spPr>
          <a:xfrm>
            <a:off x="3933764" y="2331005"/>
            <a:ext cx="157206" cy="157206"/>
          </a:xfrm>
          <a:custGeom>
            <a:avLst/>
            <a:gdLst/>
            <a:ahLst/>
            <a:cxnLst/>
            <a:rect l="l" t="t" r="r" b="b"/>
            <a:pathLst>
              <a:path w="1255395" h="1255395">
                <a:moveTo>
                  <a:pt x="692950" y="0"/>
                </a:moveTo>
                <a:lnTo>
                  <a:pt x="562394" y="0"/>
                </a:lnTo>
                <a:lnTo>
                  <a:pt x="513868" y="2064"/>
                </a:lnTo>
                <a:lnTo>
                  <a:pt x="466488" y="8144"/>
                </a:lnTo>
                <a:lnTo>
                  <a:pt x="420424" y="18072"/>
                </a:lnTo>
                <a:lnTo>
                  <a:pt x="375843" y="31678"/>
                </a:lnTo>
                <a:lnTo>
                  <a:pt x="332916" y="48794"/>
                </a:lnTo>
                <a:lnTo>
                  <a:pt x="291810" y="69250"/>
                </a:lnTo>
                <a:lnTo>
                  <a:pt x="252694" y="92879"/>
                </a:lnTo>
                <a:lnTo>
                  <a:pt x="215737" y="119511"/>
                </a:lnTo>
                <a:lnTo>
                  <a:pt x="181109" y="148977"/>
                </a:lnTo>
                <a:lnTo>
                  <a:pt x="148977" y="181109"/>
                </a:lnTo>
                <a:lnTo>
                  <a:pt x="119511" y="215737"/>
                </a:lnTo>
                <a:lnTo>
                  <a:pt x="92879" y="252694"/>
                </a:lnTo>
                <a:lnTo>
                  <a:pt x="69250" y="291810"/>
                </a:lnTo>
                <a:lnTo>
                  <a:pt x="48794" y="332916"/>
                </a:lnTo>
                <a:lnTo>
                  <a:pt x="31678" y="375843"/>
                </a:lnTo>
                <a:lnTo>
                  <a:pt x="18072" y="420424"/>
                </a:lnTo>
                <a:lnTo>
                  <a:pt x="8144" y="466488"/>
                </a:lnTo>
                <a:lnTo>
                  <a:pt x="2064" y="513868"/>
                </a:lnTo>
                <a:lnTo>
                  <a:pt x="0" y="562394"/>
                </a:lnTo>
                <a:lnTo>
                  <a:pt x="0" y="692950"/>
                </a:lnTo>
                <a:lnTo>
                  <a:pt x="2064" y="741474"/>
                </a:lnTo>
                <a:lnTo>
                  <a:pt x="8144" y="788851"/>
                </a:lnTo>
                <a:lnTo>
                  <a:pt x="18072" y="834914"/>
                </a:lnTo>
                <a:lnTo>
                  <a:pt x="31678" y="879493"/>
                </a:lnTo>
                <a:lnTo>
                  <a:pt x="48794" y="922420"/>
                </a:lnTo>
                <a:lnTo>
                  <a:pt x="69250" y="963525"/>
                </a:lnTo>
                <a:lnTo>
                  <a:pt x="92879" y="1002640"/>
                </a:lnTo>
                <a:lnTo>
                  <a:pt x="119511" y="1039596"/>
                </a:lnTo>
                <a:lnTo>
                  <a:pt x="148977" y="1074224"/>
                </a:lnTo>
                <a:lnTo>
                  <a:pt x="181109" y="1106355"/>
                </a:lnTo>
                <a:lnTo>
                  <a:pt x="215737" y="1135821"/>
                </a:lnTo>
                <a:lnTo>
                  <a:pt x="252694" y="1162452"/>
                </a:lnTo>
                <a:lnTo>
                  <a:pt x="291810" y="1186081"/>
                </a:lnTo>
                <a:lnTo>
                  <a:pt x="332916" y="1206537"/>
                </a:lnTo>
                <a:lnTo>
                  <a:pt x="375843" y="1223653"/>
                </a:lnTo>
                <a:lnTo>
                  <a:pt x="420424" y="1237259"/>
                </a:lnTo>
                <a:lnTo>
                  <a:pt x="466488" y="1247186"/>
                </a:lnTo>
                <a:lnTo>
                  <a:pt x="513868" y="1253267"/>
                </a:lnTo>
                <a:lnTo>
                  <a:pt x="562394" y="1255331"/>
                </a:lnTo>
                <a:lnTo>
                  <a:pt x="1255344" y="1255331"/>
                </a:lnTo>
                <a:lnTo>
                  <a:pt x="1255344" y="562394"/>
                </a:lnTo>
                <a:lnTo>
                  <a:pt x="1253279" y="513868"/>
                </a:lnTo>
                <a:lnTo>
                  <a:pt x="1247199" y="466488"/>
                </a:lnTo>
                <a:lnTo>
                  <a:pt x="1237271" y="420424"/>
                </a:lnTo>
                <a:lnTo>
                  <a:pt x="1223665" y="375843"/>
                </a:lnTo>
                <a:lnTo>
                  <a:pt x="1206550" y="332916"/>
                </a:lnTo>
                <a:lnTo>
                  <a:pt x="1186093" y="291810"/>
                </a:lnTo>
                <a:lnTo>
                  <a:pt x="1162464" y="252694"/>
                </a:lnTo>
                <a:lnTo>
                  <a:pt x="1135833" y="215737"/>
                </a:lnTo>
                <a:lnTo>
                  <a:pt x="1106366" y="181109"/>
                </a:lnTo>
                <a:lnTo>
                  <a:pt x="1074235" y="148977"/>
                </a:lnTo>
                <a:lnTo>
                  <a:pt x="1039606" y="119511"/>
                </a:lnTo>
                <a:lnTo>
                  <a:pt x="1002649" y="92879"/>
                </a:lnTo>
                <a:lnTo>
                  <a:pt x="963534" y="69250"/>
                </a:lnTo>
                <a:lnTo>
                  <a:pt x="922427" y="48794"/>
                </a:lnTo>
                <a:lnTo>
                  <a:pt x="879500" y="31678"/>
                </a:lnTo>
                <a:lnTo>
                  <a:pt x="834919" y="18072"/>
                </a:lnTo>
                <a:lnTo>
                  <a:pt x="788855" y="8144"/>
                </a:lnTo>
                <a:lnTo>
                  <a:pt x="741475" y="2064"/>
                </a:lnTo>
                <a:lnTo>
                  <a:pt x="692950" y="0"/>
                </a:lnTo>
                <a:close/>
              </a:path>
            </a:pathLst>
          </a:custGeom>
          <a:solidFill>
            <a:srgbClr val="17B24B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92C8DCA-7326-2633-A1C8-F133F0F7B0BE}"/>
              </a:ext>
            </a:extLst>
          </p:cNvPr>
          <p:cNvGrpSpPr/>
          <p:nvPr/>
        </p:nvGrpSpPr>
        <p:grpSpPr>
          <a:xfrm>
            <a:off x="-628002" y="-379412"/>
            <a:ext cx="7402804" cy="4003674"/>
            <a:chOff x="-622300" y="-400049"/>
            <a:chExt cx="7402804" cy="4003674"/>
          </a:xfrm>
        </p:grpSpPr>
        <p:pic>
          <p:nvPicPr>
            <p:cNvPr id="12" name="Grafik 11" descr="Ein Bild, das Person, Menschliches Gesicht, Kleidung, Lächeln enthält.&#10;&#10;Automatisch generierte Beschreibung">
              <a:extLst>
                <a:ext uri="{FF2B5EF4-FFF2-40B4-BE49-F238E27FC236}">
                  <a16:creationId xmlns:a16="http://schemas.microsoft.com/office/drawing/2014/main" id="{CDC358A1-DE66-BD8C-F751-C1B200EB25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767" y="-400049"/>
              <a:ext cx="6008423" cy="4003674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2770824-01D5-713F-F589-C4EE9BA7AA1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622300" y="-176213"/>
              <a:ext cx="7402804" cy="3597276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3530BC98-CEA5-72B6-448A-EC8DAC450DA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55732" y="230742"/>
              <a:ext cx="1901693" cy="248683"/>
            </a:xfrm>
            <a:prstGeom prst="rect">
              <a:avLst/>
            </a:prstGeom>
          </p:spPr>
        </p:pic>
        <p:sp>
          <p:nvSpPr>
            <p:cNvPr id="7" name="object 7"/>
            <p:cNvSpPr txBox="1"/>
            <p:nvPr/>
          </p:nvSpPr>
          <p:spPr>
            <a:xfrm>
              <a:off x="662299" y="2818698"/>
              <a:ext cx="160528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de-DE" sz="1800" spc="-25" dirty="0">
                  <a:solidFill>
                    <a:srgbClr val="17B24B"/>
                  </a:solidFill>
                  <a:latin typeface="Arial"/>
                  <a:cs typeface="Arial"/>
                </a:rPr>
                <a:t>VIELEN</a:t>
              </a:r>
              <a:r>
                <a:rPr lang="de-DE" sz="1800" spc="-80" dirty="0">
                  <a:solidFill>
                    <a:srgbClr val="17B24B"/>
                  </a:solidFill>
                  <a:latin typeface="Arial"/>
                  <a:cs typeface="Arial"/>
                </a:rPr>
                <a:t> </a:t>
              </a:r>
              <a:r>
                <a:rPr lang="de-DE" sz="1800" spc="-10" dirty="0">
                  <a:solidFill>
                    <a:srgbClr val="17B24B"/>
                  </a:solidFill>
                  <a:latin typeface="Arial"/>
                  <a:cs typeface="Arial"/>
                </a:rPr>
                <a:t>DANK!</a:t>
              </a:r>
              <a:endParaRPr lang="de-DE" sz="1800" dirty="0">
                <a:latin typeface="Arial"/>
                <a:cs typeface="Arial"/>
              </a:endParaRP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1CDAF16A-2DCD-0FBD-4DF3-A0793C1FD5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68301" y="2943848"/>
            <a:ext cx="248397" cy="993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681AE3-A22F-C59D-9372-3854C6FB59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45100" y="250825"/>
            <a:ext cx="248399" cy="9935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371</Words>
  <Application>Microsoft Macintosh PowerPoint</Application>
  <PresentationFormat>Benutzerdefiniert</PresentationFormat>
  <Paragraphs>25</Paragraphs>
  <Slides>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Aptos</vt:lpstr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DIAGNOSE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Abubakar, Abdullahi</cp:lastModifiedBy>
  <cp:revision>19</cp:revision>
  <dcterms:created xsi:type="dcterms:W3CDTF">2023-04-25T06:43:09Z</dcterms:created>
  <dcterms:modified xsi:type="dcterms:W3CDTF">2024-06-24T12:10:07Z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2023-04-25T00:00:00Z</vt:filetime>
  </property>
  <property fmtid="{D5CDD505-2E9C-101B-9397-08002B2CF9AE}" pid="3" name="Creator">
    <vt:lpwstr>Adobe InDesign 18.0 (Macintosh)</vt:lpwstr>
  </property>
  <property fmtid="{D5CDD505-2E9C-101B-9397-08002B2CF9AE}" pid="4" name="LastSaved">
    <vt:filetime>2023-04-25T00:00:00Z</vt:filetime>
  </property>
  <property fmtid="{D5CDD505-2E9C-101B-9397-08002B2CF9AE}" pid="5" name="Producer">
    <vt:lpwstr>Adobe PDF Library 17.0</vt:lpwstr>
  </property>
</Properties>
</file>